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27719338" cy="49685575"/>
  <p:notesSz cx="7559675" cy="10691813"/>
  <p:defaultTextStyle>
    <a:defPPr>
      <a:defRPr lang="en-GB"/>
    </a:defPPr>
    <a:lvl1pPr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19012" indent="-276178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06293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549127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1991962" indent="-220624" algn="l" defTabSz="434896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559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2713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19983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6952" algn="l" defTabSz="914234" rtl="0" eaLnBrk="1" latinLnBrk="1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1" userDrawn="1">
          <p15:clr>
            <a:srgbClr val="A4A3A4"/>
          </p15:clr>
        </p15:guide>
        <p15:guide id="2" pos="2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63A6C"/>
    <a:srgbClr val="31A5D9"/>
    <a:srgbClr val="19408B"/>
    <a:srgbClr val="1174B8"/>
    <a:srgbClr val="F7F7F7"/>
    <a:srgbClr val="6D67AD"/>
    <a:srgbClr val="0F82C5"/>
    <a:srgbClr val="1367AD"/>
    <a:srgbClr val="16529B"/>
    <a:srgbClr val="174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689"/>
  </p:normalViewPr>
  <p:slideViewPr>
    <p:cSldViewPr>
      <p:cViewPr varScale="1">
        <p:scale>
          <a:sx n="20" d="100"/>
          <a:sy n="20" d="100"/>
        </p:scale>
        <p:origin x="3760" y="312"/>
      </p:cViewPr>
      <p:guideLst>
        <p:guide orient="horz" pos="2101"/>
        <p:guide pos="277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60650" y="812800"/>
            <a:ext cx="2235200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ko-KR" altLang="ko-K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en-GB" altLang="ko-K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35066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F80E2274-088A-4F1F-BC42-4A4EE4984775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40322191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19012" indent="-276178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06293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49127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1991962" indent="-220624" algn="l" defTabSz="4348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0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13369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65604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3098714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541393" algn="l" defTabSz="885350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defTabSz="434975" eaLnBrk="1"/>
            <a:fld id="{1FFA5EB3-67A0-4F65-998C-570723049714}" type="slidenum">
              <a:rPr lang="en-GB" altLang="ko-KR" smtClean="0">
                <a:solidFill>
                  <a:srgbClr val="000000"/>
                </a:solidFill>
                <a:latin typeface="Times New Roman" pitchFamily="16" charset="0"/>
              </a:rPr>
              <a:pPr defTabSz="434975" eaLnBrk="1"/>
              <a:t>1</a:t>
            </a:fld>
            <a:endParaRPr lang="en-GB" altLang="ko-KR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60650" y="812800"/>
            <a:ext cx="2236788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79257" y="15435145"/>
            <a:ext cx="23560825" cy="106495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58514" y="28155059"/>
            <a:ext cx="19402315" cy="12696773"/>
          </a:xfrm>
        </p:spPr>
        <p:txBody>
          <a:bodyPr/>
          <a:lstStyle>
            <a:lvl1pPr marL="0" indent="0" algn="ctr">
              <a:buNone/>
              <a:defRPr/>
            </a:lvl1pPr>
            <a:lvl2pPr marL="442675" indent="0" algn="ctr">
              <a:buNone/>
              <a:defRPr/>
            </a:lvl2pPr>
            <a:lvl3pPr marL="885350" indent="0" algn="ctr">
              <a:buNone/>
              <a:defRPr/>
            </a:lvl3pPr>
            <a:lvl4pPr marL="1328024" indent="0" algn="ctr">
              <a:buNone/>
              <a:defRPr/>
            </a:lvl4pPr>
            <a:lvl5pPr marL="1770699" indent="0" algn="ctr">
              <a:buNone/>
              <a:defRPr/>
            </a:lvl5pPr>
            <a:lvl6pPr marL="2213369" indent="0" algn="ctr">
              <a:buNone/>
              <a:defRPr/>
            </a:lvl6pPr>
            <a:lvl7pPr marL="2656044" indent="0" algn="ctr">
              <a:buNone/>
              <a:defRPr/>
            </a:lvl7pPr>
            <a:lvl8pPr marL="3098714" indent="0" algn="ctr">
              <a:buNone/>
              <a:defRPr/>
            </a:lvl8pPr>
            <a:lvl9pPr marL="3541393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3B5B7-7EF7-4E26-9771-7D21FC38829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2670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25ADB-C216-47AE-A163-66BE4F858C1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94180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0094383" y="11626106"/>
            <a:ext cx="6236239" cy="3279100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385665" y="11626106"/>
            <a:ext cx="18562056" cy="3279100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CFDB-C61A-45FE-B0BC-B4A78396605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25697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79257" y="15435145"/>
            <a:ext cx="23559297" cy="1064801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55485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86A46-C6B6-4877-B954-29A212886FD6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6349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89255" y="31927061"/>
            <a:ext cx="23562353" cy="9868926"/>
          </a:xfrm>
        </p:spPr>
        <p:txBody>
          <a:bodyPr/>
          <a:lstStyle>
            <a:lvl1pPr algn="l">
              <a:defRPr sz="3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189255" y="21058439"/>
            <a:ext cx="23562353" cy="10868622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675" indent="0">
              <a:buNone/>
              <a:defRPr sz="1900"/>
            </a:lvl2pPr>
            <a:lvl3pPr marL="885350" indent="0">
              <a:buNone/>
              <a:defRPr sz="1500"/>
            </a:lvl3pPr>
            <a:lvl4pPr marL="1328024" indent="0">
              <a:buNone/>
              <a:defRPr sz="1500"/>
            </a:lvl4pPr>
            <a:lvl5pPr marL="1770699" indent="0">
              <a:buNone/>
              <a:defRPr sz="1500"/>
            </a:lvl5pPr>
            <a:lvl6pPr marL="2213369" indent="0">
              <a:buNone/>
              <a:defRPr sz="1500"/>
            </a:lvl6pPr>
            <a:lvl7pPr marL="2656044" indent="0">
              <a:buNone/>
              <a:defRPr sz="1500"/>
            </a:lvl7pPr>
            <a:lvl8pPr marL="3098714" indent="0">
              <a:buNone/>
              <a:defRPr sz="1500"/>
            </a:lvl8pPr>
            <a:lvl9pPr marL="3541393" indent="0">
              <a:buNone/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79C53-52F4-4A96-BCD3-1773B6CE3B53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16838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385664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931475" y="11626106"/>
            <a:ext cx="12399147" cy="3279100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B16F0-ACA8-41F9-A126-0AE2AEC12134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02407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1" y="1990140"/>
            <a:ext cx="24948016" cy="82799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85668" y="11121647"/>
            <a:ext cx="12247901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85668" y="15756036"/>
            <a:ext cx="12247901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4081198" y="11121647"/>
            <a:ext cx="12252484" cy="46344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2675" indent="0">
              <a:buNone/>
              <a:defRPr sz="1900" b="1"/>
            </a:lvl2pPr>
            <a:lvl3pPr marL="885350" indent="0">
              <a:buNone/>
              <a:defRPr sz="1900" b="1"/>
            </a:lvl3pPr>
            <a:lvl4pPr marL="1328024" indent="0">
              <a:buNone/>
              <a:defRPr sz="1500" b="1"/>
            </a:lvl4pPr>
            <a:lvl5pPr marL="1770699" indent="0">
              <a:buNone/>
              <a:defRPr sz="1500" b="1"/>
            </a:lvl5pPr>
            <a:lvl6pPr marL="2213369" indent="0">
              <a:buNone/>
              <a:defRPr sz="1500" b="1"/>
            </a:lvl6pPr>
            <a:lvl7pPr marL="2656044" indent="0">
              <a:buNone/>
              <a:defRPr sz="1500" b="1"/>
            </a:lvl7pPr>
            <a:lvl8pPr marL="3098714" indent="0">
              <a:buNone/>
              <a:defRPr sz="1500" b="1"/>
            </a:lvl8pPr>
            <a:lvl9pPr marL="3541393" indent="0">
              <a:buNone/>
              <a:defRPr sz="15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4081198" y="15756036"/>
            <a:ext cx="12252484" cy="28627136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7B66-7459-4FED-9068-C2D4C99EFEF7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5101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3388-C3BD-4BF6-B284-38DE97E4A540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79347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AAE81-B073-47F1-9A31-41D29F7BC5F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260688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85665" y="1977806"/>
            <a:ext cx="9119086" cy="841874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837797" y="1977795"/>
            <a:ext cx="15495880" cy="42405370"/>
          </a:xfrm>
        </p:spPr>
        <p:txBody>
          <a:bodyPr/>
          <a:lstStyle>
            <a:lvl1pPr>
              <a:defRPr sz="2900"/>
            </a:lvl1pPr>
            <a:lvl2pPr>
              <a:defRPr sz="29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85665" y="10396556"/>
            <a:ext cx="9119086" cy="33986621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4F418-6FA8-47CD-B599-99A889500291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58945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32651" y="34779603"/>
            <a:ext cx="16632519" cy="410678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432651" y="4440012"/>
            <a:ext cx="16632519" cy="29810418"/>
          </a:xfrm>
        </p:spPr>
        <p:txBody>
          <a:bodyPr/>
          <a:lstStyle>
            <a:lvl1pPr marL="0" indent="0">
              <a:buNone/>
              <a:defRPr sz="2900"/>
            </a:lvl1pPr>
            <a:lvl2pPr marL="442675" indent="0">
              <a:buNone/>
              <a:defRPr sz="2900"/>
            </a:lvl2pPr>
            <a:lvl3pPr marL="885350" indent="0">
              <a:buNone/>
              <a:defRPr sz="2400"/>
            </a:lvl3pPr>
            <a:lvl4pPr marL="1328024" indent="0">
              <a:buNone/>
              <a:defRPr sz="1900"/>
            </a:lvl4pPr>
            <a:lvl5pPr marL="1770699" indent="0">
              <a:buNone/>
              <a:defRPr sz="1900"/>
            </a:lvl5pPr>
            <a:lvl6pPr marL="2213369" indent="0">
              <a:buNone/>
              <a:defRPr sz="1900"/>
            </a:lvl6pPr>
            <a:lvl7pPr marL="2656044" indent="0">
              <a:buNone/>
              <a:defRPr sz="1900"/>
            </a:lvl7pPr>
            <a:lvl8pPr marL="3098714" indent="0">
              <a:buNone/>
              <a:defRPr sz="1900"/>
            </a:lvl8pPr>
            <a:lvl9pPr marL="3541393" indent="0">
              <a:buNone/>
              <a:defRPr sz="19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32651" y="38886377"/>
            <a:ext cx="16632519" cy="5830028"/>
          </a:xfrm>
        </p:spPr>
        <p:txBody>
          <a:bodyPr/>
          <a:lstStyle>
            <a:lvl1pPr marL="0" indent="0">
              <a:buNone/>
              <a:defRPr sz="1500"/>
            </a:lvl1pPr>
            <a:lvl2pPr marL="442675" indent="0">
              <a:buNone/>
              <a:defRPr sz="1000"/>
            </a:lvl2pPr>
            <a:lvl3pPr marL="885350" indent="0">
              <a:buNone/>
              <a:defRPr sz="1000"/>
            </a:lvl3pPr>
            <a:lvl4pPr marL="1328024" indent="0">
              <a:buNone/>
              <a:defRPr sz="1000"/>
            </a:lvl4pPr>
            <a:lvl5pPr marL="1770699" indent="0">
              <a:buNone/>
              <a:defRPr sz="1000"/>
            </a:lvl5pPr>
            <a:lvl6pPr marL="2213369" indent="0">
              <a:buNone/>
              <a:defRPr sz="1000"/>
            </a:lvl6pPr>
            <a:lvl7pPr marL="2656044" indent="0">
              <a:buNone/>
              <a:defRPr sz="1000"/>
            </a:lvl7pPr>
            <a:lvl8pPr marL="3098714" indent="0">
              <a:buNone/>
              <a:defRPr sz="1000"/>
            </a:lvl8pPr>
            <a:lvl9pPr marL="354139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249D9-7585-441B-A60A-94FE56F1556F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</p:spTree>
    <p:extLst>
      <p:ext uri="{BB962C8B-B14F-4D97-AF65-F5344CB8AC3E}">
        <p14:creationId xmlns:p14="http://schemas.microsoft.com/office/powerpoint/2010/main" val="361862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79273" y="15435261"/>
            <a:ext cx="23559216" cy="1064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title text formatClick to edit Master title style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1385649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r>
              <a:rPr lang="en-GB" altLang="ko-KR"/>
              <a:t>03/01/15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9470991" y="46050216"/>
            <a:ext cx="8775780" cy="264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8531" tIns="44268" rIns="88531" bIns="44268" anchor="ctr"/>
          <a:lstStyle/>
          <a:p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9865738" y="46050197"/>
            <a:ext cx="6464777" cy="264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138" tIns="43571" rIns="87138" bIns="43571" numCol="1" anchor="t" anchorCtr="0" compatLnSpc="1">
            <a:prstTxWarp prst="textNoShape">
              <a:avLst/>
            </a:prstTxWarp>
          </a:bodyPr>
          <a:lstStyle>
            <a:lvl1pPr defTabSz="434988" hangingPunct="1">
              <a:lnSpc>
                <a:spcPct val="100000"/>
              </a:lnSpc>
              <a:tabLst>
                <a:tab pos="700901" algn="l"/>
                <a:tab pos="1401801" algn="l"/>
                <a:tab pos="2102697" algn="l"/>
                <a:tab pos="2803602" algn="l"/>
                <a:tab pos="3504503" algn="l"/>
                <a:tab pos="4205403" algn="l"/>
                <a:tab pos="4906304" algn="l"/>
                <a:tab pos="5607204" algn="l"/>
                <a:tab pos="6308100" algn="l"/>
              </a:tabLst>
              <a:defRPr sz="9700">
                <a:solidFill>
                  <a:srgbClr val="000000"/>
                </a:solidFill>
                <a:latin typeface="+mn-lt"/>
                <a:cs typeface="Arial Unicode MS" charset="0"/>
              </a:defRPr>
            </a:lvl1pPr>
          </a:lstStyle>
          <a:p>
            <a:pPr>
              <a:defRPr/>
            </a:pPr>
            <a:fld id="{B7538705-96D6-492A-A754-3493823A60AB}" type="slidenum">
              <a:rPr lang="en-GB" altLang="ko-KR"/>
              <a:pPr>
                <a:defRPr/>
              </a:pPr>
              <a:t>‹#›</a:t>
            </a:fld>
            <a:endParaRPr lang="en-GB" altLang="ko-KR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5652" y="11626853"/>
            <a:ext cx="24944864" cy="3278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ko-KR"/>
              <a:t>Click to edit the outline text format</a:t>
            </a:r>
          </a:p>
          <a:p>
            <a:pPr lvl="1"/>
            <a:r>
              <a:rPr lang="en-GB" altLang="ko-KR"/>
              <a:t>Second Outline Level</a:t>
            </a:r>
          </a:p>
          <a:p>
            <a:pPr lvl="2"/>
            <a:r>
              <a:rPr lang="en-GB" altLang="ko-KR"/>
              <a:t>Third Outline Level</a:t>
            </a:r>
          </a:p>
          <a:p>
            <a:pPr lvl="3"/>
            <a:r>
              <a:rPr lang="en-GB" altLang="ko-KR"/>
              <a:t>Fourth Outline Level</a:t>
            </a:r>
          </a:p>
          <a:p>
            <a:pPr lvl="4"/>
            <a:r>
              <a:rPr lang="en-GB" altLang="ko-KR"/>
              <a:t>Fifth Outline Level</a:t>
            </a:r>
          </a:p>
          <a:p>
            <a:pPr lvl="4"/>
            <a:r>
              <a:rPr lang="en-GB" altLang="ko-KR"/>
              <a:t>Sixth Outline Level</a:t>
            </a:r>
          </a:p>
          <a:p>
            <a:pPr lvl="4"/>
            <a:r>
              <a:rPr lang="en-GB" altLang="ko-KR"/>
              <a:t>Seventh Outline Level</a:t>
            </a:r>
          </a:p>
          <a:p>
            <a:pPr lvl="4"/>
            <a:r>
              <a:rPr lang="en-GB" altLang="ko-KR"/>
              <a:t>Eighth Outline Level</a:t>
            </a:r>
          </a:p>
          <a:p>
            <a:pPr lvl="4"/>
            <a:r>
              <a:rPr lang="en-GB" altLang="ko-KR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2pPr>
      <a:lvl3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3pPr>
      <a:lvl4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4pPr>
      <a:lvl5pPr algn="l" defTabSz="434896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9700"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31732" indent="-331732" algn="l" defTabSz="434896" rtl="0" eaLnBrk="0" fontAlgn="base" hangingPunct="0">
        <a:lnSpc>
          <a:spcPct val="102000"/>
        </a:lnSpc>
        <a:spcBef>
          <a:spcPct val="0"/>
        </a:spcBef>
        <a:spcAft>
          <a:spcPts val="1374"/>
        </a:spcAft>
        <a:buClr>
          <a:srgbClr val="000000"/>
        </a:buClr>
        <a:buSzPct val="100000"/>
        <a:buFont typeface="Times New Roman" pitchFamily="16" charset="0"/>
        <a:defRPr sz="16900">
          <a:solidFill>
            <a:srgbClr val="000000"/>
          </a:solidFill>
          <a:latin typeface="+mn-lt"/>
          <a:ea typeface="+mn-ea"/>
          <a:cs typeface="+mn-cs"/>
        </a:defRPr>
      </a:lvl1pPr>
      <a:lvl2pPr marL="719012" indent="-276178" algn="l" defTabSz="434896" rtl="0" eaLnBrk="0" fontAlgn="base" hangingPunct="0">
        <a:lnSpc>
          <a:spcPct val="102000"/>
        </a:lnSpc>
        <a:spcBef>
          <a:spcPct val="0"/>
        </a:spcBef>
        <a:spcAft>
          <a:spcPts val="1098"/>
        </a:spcAft>
        <a:buClr>
          <a:srgbClr val="000000"/>
        </a:buClr>
        <a:buSzPct val="100000"/>
        <a:buFont typeface="Times New Roman" pitchFamily="16" charset="0"/>
        <a:defRPr sz="12600">
          <a:solidFill>
            <a:srgbClr val="000000"/>
          </a:solidFill>
          <a:latin typeface="+mn-lt"/>
          <a:ea typeface="+mn-ea"/>
        </a:defRPr>
      </a:lvl2pPr>
      <a:lvl3pPr marL="1106293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827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3pPr>
      <a:lvl4pPr marL="1549127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561"/>
        </a:spcAft>
        <a:buClr>
          <a:srgbClr val="000000"/>
        </a:buClr>
        <a:buSzPct val="100000"/>
        <a:buFont typeface="Times New Roman" pitchFamily="16" charset="0"/>
        <a:defRPr sz="10600">
          <a:solidFill>
            <a:srgbClr val="000000"/>
          </a:solidFill>
          <a:latin typeface="+mn-lt"/>
          <a:ea typeface="+mn-ea"/>
        </a:defRPr>
      </a:lvl4pPr>
      <a:lvl5pPr marL="1991962" indent="-220624" algn="l" defTabSz="434896" rtl="0" eaLnBrk="0" fontAlgn="base" hangingPunct="0">
        <a:lnSpc>
          <a:spcPct val="102000"/>
        </a:lnSpc>
        <a:spcBef>
          <a:spcPct val="0"/>
        </a:spcBef>
        <a:spcAft>
          <a:spcPts val="276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5pPr>
      <a:lvl6pPr marL="243470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6pPr>
      <a:lvl7pPr marL="2877379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7pPr>
      <a:lvl8pPr marL="3320054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8pPr>
      <a:lvl9pPr marL="3762728" indent="-221335" algn="l" defTabSz="434988" rtl="0" fontAlgn="base">
        <a:lnSpc>
          <a:spcPct val="102000"/>
        </a:lnSpc>
        <a:spcBef>
          <a:spcPct val="0"/>
        </a:spcBef>
        <a:spcAft>
          <a:spcPts val="281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42675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85350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2802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7069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13369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5604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098714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41393" algn="l" defTabSz="88535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495802" y="3744239"/>
            <a:ext cx="26682700" cy="4464700"/>
          </a:xfrm>
          <a:prstGeom prst="roundRect">
            <a:avLst>
              <a:gd name="adj" fmla="val 16667"/>
            </a:avLst>
          </a:prstGeom>
          <a:solidFill>
            <a:srgbClr val="063A6C"/>
          </a:solidFill>
          <a:ln w="76200"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 dirty="0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500893" y="3995498"/>
            <a:ext cx="26647775" cy="398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64136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10000" b="1">
                <a:solidFill>
                  <a:schemeClr val="bg1"/>
                </a:solidFill>
              </a:rPr>
              <a:t>e-Poster Title: </a:t>
            </a:r>
            <a:r>
              <a:rPr lang="en-GB" altLang="ko-KR" sz="10000" b="1" dirty="0">
                <a:solidFill>
                  <a:schemeClr val="bg1"/>
                </a:solidFill>
              </a:rPr>
              <a:t>font </a:t>
            </a:r>
            <a:r>
              <a:rPr lang="en-GB" altLang="ko-KR" sz="10000" b="1">
                <a:solidFill>
                  <a:schemeClr val="bg1"/>
                </a:solidFill>
              </a:rPr>
              <a:t>size 90 </a:t>
            </a:r>
            <a:r>
              <a:rPr lang="en-GB" altLang="ko-KR" sz="10000" b="1" dirty="0">
                <a:solidFill>
                  <a:schemeClr val="bg1"/>
                </a:solidFill>
              </a:rPr>
              <a:t>- 115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476195" y="5765158"/>
            <a:ext cx="26538237" cy="122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8000" b="1" dirty="0">
                <a:solidFill>
                  <a:schemeClr val="bg1"/>
                </a:solidFill>
              </a:rPr>
              <a:t>Authors: font </a:t>
            </a:r>
            <a:r>
              <a:rPr lang="en-GB" altLang="ko-KR" sz="8000" b="1">
                <a:solidFill>
                  <a:schemeClr val="bg1"/>
                </a:solidFill>
              </a:rPr>
              <a:t>size 70 - </a:t>
            </a:r>
            <a:r>
              <a:rPr lang="en-GB" altLang="ko-KR" sz="8000" b="1" dirty="0">
                <a:solidFill>
                  <a:schemeClr val="bg1"/>
                </a:solidFill>
              </a:rPr>
              <a:t>90 bold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98231" y="6935641"/>
            <a:ext cx="26381076" cy="92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7138" tIns="57165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6500" dirty="0">
                <a:solidFill>
                  <a:schemeClr val="bg1"/>
                </a:solidFill>
              </a:rPr>
              <a:t>Affiliation: font </a:t>
            </a:r>
            <a:r>
              <a:rPr lang="en-GB" altLang="ko-KR" sz="6500">
                <a:solidFill>
                  <a:schemeClr val="bg1"/>
                </a:solidFill>
              </a:rPr>
              <a:t>size 60 - 70</a:t>
            </a:r>
            <a:endParaRPr lang="en-GB" altLang="ko-KR" sz="6500" dirty="0">
              <a:solidFill>
                <a:schemeClr val="bg1"/>
              </a:solidFill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551664" y="8777296"/>
            <a:ext cx="12887325" cy="11125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14205744" y="8777286"/>
            <a:ext cx="12838114" cy="200263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527844" y="20472400"/>
            <a:ext cx="12911138" cy="264048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14205744" y="29522738"/>
            <a:ext cx="12838114" cy="173545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88531" tIns="44268" rIns="88531" bIns="44268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588170" y="8777286"/>
            <a:ext cx="12831762" cy="1165227"/>
          </a:xfrm>
          <a:prstGeom prst="rect">
            <a:avLst/>
          </a:prstGeom>
          <a:solidFill>
            <a:srgbClr val="31A5D9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US" altLang="ko-KR" sz="6800" dirty="0">
                <a:solidFill>
                  <a:srgbClr val="FFFFFF"/>
                </a:solidFill>
                <a:latin typeface="Calibri" charset="0"/>
              </a:rPr>
              <a:t>Background/aims</a:t>
            </a:r>
            <a:endParaRPr lang="en-GB" altLang="ko-KR" sz="6800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60" name="Rectangle 13"/>
          <p:cNvSpPr>
            <a:spLocks noChangeArrowheads="1"/>
          </p:cNvSpPr>
          <p:nvPr/>
        </p:nvSpPr>
        <p:spPr bwMode="auto">
          <a:xfrm>
            <a:off x="14205744" y="8777286"/>
            <a:ext cx="12838114" cy="1165227"/>
          </a:xfrm>
          <a:prstGeom prst="rect">
            <a:avLst/>
          </a:prstGeom>
          <a:solidFill>
            <a:srgbClr val="31A5D9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Results</a:t>
            </a:r>
          </a:p>
        </p:txBody>
      </p:sp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558008" y="20472402"/>
            <a:ext cx="12898437" cy="1166814"/>
          </a:xfrm>
          <a:prstGeom prst="rect">
            <a:avLst/>
          </a:prstGeom>
          <a:solidFill>
            <a:srgbClr val="31A5D9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Methods</a:t>
            </a:r>
          </a:p>
        </p:txBody>
      </p:sp>
      <p:sp>
        <p:nvSpPr>
          <p:cNvPr id="2062" name="Rectangle 15"/>
          <p:cNvSpPr>
            <a:spLocks noChangeArrowheads="1"/>
          </p:cNvSpPr>
          <p:nvPr/>
        </p:nvSpPr>
        <p:spPr bwMode="auto">
          <a:xfrm>
            <a:off x="14231146" y="29522748"/>
            <a:ext cx="12812712" cy="1166814"/>
          </a:xfrm>
          <a:prstGeom prst="rect">
            <a:avLst/>
          </a:prstGeom>
          <a:solidFill>
            <a:srgbClr val="063A6C"/>
          </a:solidFill>
          <a:ln w="9525">
            <a:noFill/>
            <a:round/>
            <a:headEnd/>
            <a:tailEnd/>
          </a:ln>
        </p:spPr>
        <p:txBody>
          <a:bodyPr lIns="87138" tIns="43571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en-GB" altLang="ko-KR" sz="6800">
                <a:solidFill>
                  <a:srgbClr val="FFFFFF"/>
                </a:solidFill>
                <a:latin typeface="Calibri" charset="0"/>
              </a:rPr>
              <a:t>Conclusions</a:t>
            </a:r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775496" y="22283752"/>
            <a:ext cx="12390438" cy="193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51239" rIns="87138" bIns="43571"/>
          <a:lstStyle>
            <a:lvl1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4013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Add text, pictures, tables or charts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font size for tables or text 45 - 55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Pictures resolution 300 dpi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For any section, the font size is relative. If inserted text does not fill the current section, then font size must be increased.</a:t>
            </a: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Also the layout, number of sections and titles could be modified as you desire.  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Use contrasting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 to enhance the readability of poster. Don't use similar </a:t>
            </a:r>
            <a:r>
              <a:rPr lang="en-GB" altLang="ko-KR" sz="4800" dirty="0" err="1">
                <a:solidFill>
                  <a:srgbClr val="000000"/>
                </a:solidFill>
              </a:rPr>
              <a:t>colors</a:t>
            </a:r>
            <a:r>
              <a:rPr lang="en-GB" altLang="ko-KR" sz="4800" dirty="0">
                <a:solidFill>
                  <a:srgbClr val="000000"/>
                </a:solidFill>
              </a:rPr>
              <a:t>. (A blue text over a dark blue background)</a:t>
            </a:r>
          </a:p>
          <a:p>
            <a:pPr eaLnBrk="1" hangingPunct="1">
              <a:lnSpc>
                <a:spcPct val="100000"/>
              </a:lnSpc>
            </a:pPr>
            <a:endParaRPr lang="en-GB" altLang="ko-KR" sz="4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en-GB" altLang="ko-KR" sz="4800" dirty="0">
                <a:solidFill>
                  <a:srgbClr val="000000"/>
                </a:solidFill>
              </a:rPr>
              <a:t>Export your document as pdf file if possible.</a:t>
            </a:r>
          </a:p>
        </p:txBody>
      </p:sp>
      <p:sp>
        <p:nvSpPr>
          <p:cNvPr id="2063" name="AutoShape 18"/>
          <p:cNvSpPr>
            <a:spLocks noChangeArrowheads="1"/>
          </p:cNvSpPr>
          <p:nvPr/>
        </p:nvSpPr>
        <p:spPr bwMode="auto">
          <a:xfrm>
            <a:off x="775495" y="34083624"/>
            <a:ext cx="12508110" cy="8982077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808080"/>
            </a:solidFill>
            <a:round/>
            <a:headEnd/>
            <a:tailEnd/>
          </a:ln>
        </p:spPr>
        <p:txBody>
          <a:bodyPr lIns="87138" tIns="53677" rIns="87138" bIns="43571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chemeClr val="bg1"/>
                </a:solidFill>
              </a:rPr>
              <a:t>For example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ko-KR" sz="5300">
                <a:solidFill>
                  <a:schemeClr val="bg1"/>
                </a:solidFill>
              </a:rPr>
              <a:t>Picture with at least 1500x1500 pixels size</a:t>
            </a:r>
          </a:p>
        </p:txBody>
      </p:sp>
      <p:sp>
        <p:nvSpPr>
          <p:cNvPr id="2064" name="Rectangle 19"/>
          <p:cNvSpPr>
            <a:spLocks noChangeArrowheads="1"/>
          </p:cNvSpPr>
          <p:nvPr/>
        </p:nvSpPr>
        <p:spPr bwMode="auto">
          <a:xfrm>
            <a:off x="14515310" y="30992769"/>
            <a:ext cx="12166599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5" name="Rectangle 21"/>
          <p:cNvSpPr>
            <a:spLocks noChangeArrowheads="1"/>
          </p:cNvSpPr>
          <p:nvPr/>
        </p:nvSpPr>
        <p:spPr bwMode="auto">
          <a:xfrm>
            <a:off x="14375606" y="10317166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sp>
        <p:nvSpPr>
          <p:cNvPr id="2066" name="Rectangle 22"/>
          <p:cNvSpPr>
            <a:spLocks noChangeArrowheads="1"/>
          </p:cNvSpPr>
          <p:nvPr/>
        </p:nvSpPr>
        <p:spPr bwMode="auto">
          <a:xfrm>
            <a:off x="999331" y="10198103"/>
            <a:ext cx="12168188" cy="90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138" tIns="43571" rIns="87138" bIns="43571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4495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067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3639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21113" indent="-220663" defTabSz="43497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ko-KR" sz="5300">
                <a:solidFill>
                  <a:srgbClr val="000000"/>
                </a:solidFill>
                <a:latin typeface="Calibri" charset="0"/>
              </a:rPr>
              <a:t>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F3011A-1ED4-13C6-14BA-ADF28CF09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44" y="222533"/>
            <a:ext cx="22514040" cy="339636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테마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ko-KR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9084028F-7DC7-42C4-A5A1-415877546C4E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5E21A34A71D9149BD03194F57EF5CE7" ma:contentTypeVersion="1" ma:contentTypeDescription="Upload an image." ma:contentTypeScope="" ma:versionID="583b5c7ce2a9826190a7660fc4df7f9a">
  <xsd:schema xmlns:xsd="http://www.w3.org/2001/XMLSchema" xmlns:xs="http://www.w3.org/2001/XMLSchema" xmlns:p="http://schemas.microsoft.com/office/2006/metadata/properties" xmlns:ns1="http://schemas.microsoft.com/sharepoint/v3" xmlns:ns2="9084028F-7DC7-42C4-A5A1-415877546C4E" xmlns:ns3="http://schemas.microsoft.com/sharepoint/v3/fields" targetNamespace="http://schemas.microsoft.com/office/2006/metadata/properties" ma:root="true" ma:fieldsID="1d664e8686b26368e1a15de8bd2f2598" ns1:_="" ns2:_="" ns3:_="">
    <xsd:import namespace="http://schemas.microsoft.com/sharepoint/v3"/>
    <xsd:import namespace="9084028F-7DC7-42C4-A5A1-415877546C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4028F-7DC7-42C4-A5A1-415877546C4E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1B6271-88C7-4F97-B03D-28F1F09724A6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AF16862D-7069-4E67-AFF7-851020F2692E}">
  <ds:schemaRefs>
    <ds:schemaRef ds:uri="http://www.w3.org/XML/1998/namespace"/>
    <ds:schemaRef ds:uri="http://schemas.microsoft.com/sharepoint/v3/fields"/>
    <ds:schemaRef ds:uri="http://schemas.microsoft.com/office/2006/documentManagement/types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9084028F-7DC7-42C4-A5A1-415877546C4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C2B2ED6-DC31-45A8-9ABE-6DC0130B3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84028F-7DC7-42C4-A5A1-415877546C4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0161A93-3C39-42DC-BDC0-252E4DB4C2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140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테마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Jacob</cp:lastModifiedBy>
  <cp:revision>25</cp:revision>
  <cp:lastPrinted>1601-01-01T00:00:00Z</cp:lastPrinted>
  <dcterms:created xsi:type="dcterms:W3CDTF">1601-01-01T00:00:00Z</dcterms:created>
  <dcterms:modified xsi:type="dcterms:W3CDTF">2026-01-19T11:05:52Z</dcterms:modified>
</cp:coreProperties>
</file>